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3"/>
  </p:notesMasterIdLst>
  <p:sldIdLst>
    <p:sldId id="283" r:id="rId2"/>
  </p:sldIdLst>
  <p:sldSz cx="9144000" cy="6858000" type="screen4x3"/>
  <p:notesSz cx="6881813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A931"/>
    <a:srgbClr val="782B35"/>
    <a:srgbClr val="FFFFFF"/>
    <a:srgbClr val="FEF0D6"/>
    <a:srgbClr val="FFE07D"/>
    <a:srgbClr val="ABC3DF"/>
    <a:srgbClr val="FEEBCA"/>
    <a:srgbClr val="4F81BD"/>
    <a:srgbClr val="F9F9F9"/>
    <a:srgbClr val="F9B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6" autoAdjust="0"/>
    <p:restoredTop sz="94660"/>
  </p:normalViewPr>
  <p:slideViewPr>
    <p:cSldViewPr>
      <p:cViewPr varScale="1">
        <p:scale>
          <a:sx n="74" d="100"/>
          <a:sy n="74" d="100"/>
        </p:scale>
        <p:origin x="139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98AE329D-DBAE-4709-B1EB-9AE586848304}" type="datetimeFigureOut">
              <a:rPr lang="es-MX" smtClean="0"/>
              <a:t>25/06/2020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125D7FFB-D1D9-4EF0-8B07-B1C9F066D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6117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47 Marcador de título"/>
          <p:cNvSpPr>
            <a:spLocks noGrp="1"/>
          </p:cNvSpPr>
          <p:nvPr>
            <p:ph type="title"/>
          </p:nvPr>
        </p:nvSpPr>
        <p:spPr>
          <a:xfrm>
            <a:off x="1043608" y="116632"/>
            <a:ext cx="8100392" cy="3309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85725" indent="0">
              <a:defRPr sz="1400">
                <a:latin typeface="Century Gothic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4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899"/>
            <a:ext cx="4549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7E28DE7-990A-407D-BC13-BE5F1D408C5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cid:F29E7B28-8020-44CB-B46F-649A47DE1584@dipe.gob.mx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4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/>
          <p:cNvPicPr/>
          <p:nvPr userDrawn="1"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30041" t="27169" r="50950" b="26041"/>
          <a:stretch/>
        </p:blipFill>
        <p:spPr bwMode="auto">
          <a:xfrm>
            <a:off x="107504" y="5311099"/>
            <a:ext cx="1039996" cy="11495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9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899"/>
            <a:ext cx="4549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fld id="{F7E28DE7-990A-407D-BC13-BE5F1D408C5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31" name="19458 Rectángulo"/>
          <p:cNvSpPr>
            <a:spLocks noChangeArrowheads="1"/>
          </p:cNvSpPr>
          <p:nvPr userDrawn="1"/>
        </p:nvSpPr>
        <p:spPr bwMode="auto">
          <a:xfrm>
            <a:off x="971599" y="91922"/>
            <a:ext cx="8157039" cy="39658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s-E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Imagen 17"/>
          <p:cNvPicPr/>
          <p:nvPr userDrawn="1"/>
        </p:nvPicPr>
        <p:blipFill rotWithShape="1">
          <a:blip r:embed="rId5"/>
          <a:srcRect l="2546" t="24150" r="2411" b="18796"/>
          <a:stretch/>
        </p:blipFill>
        <p:spPr bwMode="auto">
          <a:xfrm>
            <a:off x="7596336" y="6525343"/>
            <a:ext cx="962540" cy="3228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/>
          <p:cNvPicPr/>
          <p:nvPr userDrawn="1"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7888437" y="502517"/>
            <a:ext cx="1210439" cy="11752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Imagen 14"/>
          <p:cNvPicPr>
            <a:picLocks noChangeAspect="1"/>
          </p:cNvPicPr>
          <p:nvPr userDrawn="1"/>
        </p:nvPicPr>
        <p:blipFill rotWithShape="1">
          <a:blip r:embed="rId6"/>
          <a:srcRect l="1538" t="20313" r="770" b="24302"/>
          <a:stretch/>
        </p:blipFill>
        <p:spPr>
          <a:xfrm>
            <a:off x="17252" y="6381328"/>
            <a:ext cx="9126748" cy="144016"/>
          </a:xfrm>
          <a:prstGeom prst="rect">
            <a:avLst/>
          </a:prstGeom>
        </p:spPr>
      </p:pic>
      <p:pic>
        <p:nvPicPr>
          <p:cNvPr id="9" name="Imagen 8" descr="cid:F29E7B28-8020-44CB-B46F-649A47DE1584@dipe.gob.mx"/>
          <p:cNvPicPr/>
          <p:nvPr userDrawn="1"/>
        </p:nvPicPr>
        <p:blipFill rotWithShape="1"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61" b="15617"/>
          <a:stretch/>
        </p:blipFill>
        <p:spPr bwMode="auto">
          <a:xfrm>
            <a:off x="0" y="80081"/>
            <a:ext cx="1074527" cy="42243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marL="85725" indent="0" algn="l" defTabSz="914400" rtl="0" eaLnBrk="1" latinLnBrk="0" hangingPunct="1">
        <a:spcBef>
          <a:spcPct val="0"/>
        </a:spcBef>
        <a:buNone/>
        <a:defRPr sz="18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361950" indent="-180975" algn="l" defTabSz="914400" rtl="0" eaLnBrk="1" latinLnBrk="0" hangingPunct="1">
        <a:spcBef>
          <a:spcPct val="20000"/>
        </a:spcBef>
        <a:buClr>
          <a:srgbClr val="F9B232"/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722313" indent="-180975" algn="l" defTabSz="914400" rtl="0" eaLnBrk="1" latinLnBrk="0" hangingPunct="1">
        <a:spcBef>
          <a:spcPct val="20000"/>
        </a:spcBef>
        <a:buClr>
          <a:srgbClr val="F9B232"/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892175" indent="180975" algn="l" defTabSz="914400" rtl="0" eaLnBrk="1" latinLnBrk="0" hangingPunct="1">
        <a:spcBef>
          <a:spcPct val="20000"/>
        </a:spcBef>
        <a:buClr>
          <a:srgbClr val="F9B232"/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1433513" indent="-180975" algn="l" defTabSz="914400" rtl="0" eaLnBrk="1" latinLnBrk="0" hangingPunct="1">
        <a:spcBef>
          <a:spcPct val="20000"/>
        </a:spcBef>
        <a:buClr>
          <a:srgbClr val="F9B232"/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1115616" y="116632"/>
            <a:ext cx="8028384" cy="330908"/>
          </a:xfrm>
        </p:spPr>
        <p:txBody>
          <a:bodyPr/>
          <a:lstStyle/>
          <a:p>
            <a:r>
              <a:rPr lang="es-MX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CUADRO NOMBRAMIENTO EFECTOS JULIO DE 2020</a:t>
            </a:r>
            <a:endParaRPr lang="es-MX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3 CuadroTexto">
            <a:extLst>
              <a:ext uri="{FF2B5EF4-FFF2-40B4-BE49-F238E27FC236}">
                <a16:creationId xmlns:a16="http://schemas.microsoft.com/office/drawing/2014/main" xmlns="" id="{EFB232E6-563C-4BC3-846A-2B92D8A25734}"/>
              </a:ext>
            </a:extLst>
          </p:cNvPr>
          <p:cNvSpPr txBox="1"/>
          <p:nvPr/>
        </p:nvSpPr>
        <p:spPr>
          <a:xfrm>
            <a:off x="339203" y="1025064"/>
            <a:ext cx="74731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dirty="0"/>
              <a:t>Este cuadro muestra los pensionados a partir del 01 de </a:t>
            </a:r>
            <a:r>
              <a:rPr lang="es-MX" sz="1600" dirty="0" smtClean="0"/>
              <a:t>Julio </a:t>
            </a:r>
            <a:r>
              <a:rPr lang="es-MX" sz="1600" dirty="0"/>
              <a:t>con un ingreso mayor a 50,000 pesos mensuales. 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07504" y="6559502"/>
            <a:ext cx="4896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Estudios Económicos, Actuariales y Presupuesto</a:t>
            </a:r>
            <a:endParaRPr lang="es-MX" sz="1400" i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894" y="2772140"/>
            <a:ext cx="8298212" cy="1313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12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Personalizado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7A1C2E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</a:spPr>
      <a:bodyPr rtlCol="0" anchor="ctr"/>
      <a:lstStyle>
        <a:defPPr algn="ctr">
          <a:defRPr sz="1200" dirty="0" smtClean="0">
            <a:solidFill>
              <a:schemeClr val="bg1"/>
            </a:solidFill>
          </a:defRPr>
        </a:defPPr>
      </a:lstStyle>
      <a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5054</TotalTime>
  <Words>32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Default Theme</vt:lpstr>
      <vt:lpstr>CUADRO NOMBRAMIENTO EFECTOS JULIO DE 2020</vt:lpstr>
    </vt:vector>
  </TitlesOfParts>
  <Company>Direccion de Pensiones del Estado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0</dc:title>
  <dc:creator>CMORA</dc:creator>
  <cp:lastModifiedBy>Ramirez Ramirez, Fatima Gabriela</cp:lastModifiedBy>
  <cp:revision>516</cp:revision>
  <cp:lastPrinted>2018-08-01T20:50:40Z</cp:lastPrinted>
  <dcterms:created xsi:type="dcterms:W3CDTF">2010-04-13T17:25:27Z</dcterms:created>
  <dcterms:modified xsi:type="dcterms:W3CDTF">2020-06-25T16:21:44Z</dcterms:modified>
</cp:coreProperties>
</file>